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3" r:id="rId6"/>
    <p:sldId id="261" r:id="rId7"/>
    <p:sldId id="262" r:id="rId8"/>
    <p:sldId id="266" r:id="rId9"/>
    <p:sldId id="264" r:id="rId10"/>
    <p:sldId id="265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717" autoAdjust="0"/>
  </p:normalViewPr>
  <p:slideViewPr>
    <p:cSldViewPr>
      <p:cViewPr varScale="1">
        <p:scale>
          <a:sx n="69" d="100"/>
          <a:sy n="69" d="100"/>
        </p:scale>
        <p:origin x="-1392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78ACC-6E14-431B-8F42-29D19F7212E9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A427B-B666-4489-AFD6-06D0D23EB6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Презентацию подготовили ст. воспитатель </a:t>
            </a:r>
            <a:r>
              <a:rPr lang="ru-RU" dirty="0" err="1" smtClean="0"/>
              <a:t>Шумова</a:t>
            </a:r>
            <a:r>
              <a:rPr lang="ru-RU" baseline="0" dirty="0" smtClean="0"/>
              <a:t> С.В. И музыкальный руководитель Диденко Е.С.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A427B-B666-4489-AFD6-06D0D23EB6E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A427B-B666-4489-AFD6-06D0D23EB6E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49D49-A7E6-49D1-BE7A-7CAC60A6FE6A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A5DD5-A83F-4B6F-96CB-3613E92644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202548" cy="576064"/>
          </a:xfrm>
        </p:spPr>
        <p:txBody>
          <a:bodyPr/>
          <a:lstStyle/>
          <a:p>
            <a:pPr algn="ctr"/>
            <a:r>
              <a:rPr lang="ru-RU" sz="4000" dirty="0" smtClean="0"/>
              <a:t>Новый год у ворот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1631949"/>
            <a:ext cx="3384372" cy="4229099"/>
          </a:xfrm>
        </p:spPr>
        <p:txBody>
          <a:bodyPr>
            <a:normAutofit/>
          </a:bodyPr>
          <a:lstStyle/>
          <a:p>
            <a:endParaRPr lang="ru-RU" sz="11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1400" b="1" dirty="0" smtClean="0"/>
              <a:t>Скоро</a:t>
            </a:r>
            <a:r>
              <a:rPr lang="ru-RU" sz="1400" b="1" dirty="0"/>
              <a:t>, скоро Новый год!</a:t>
            </a:r>
            <a:br>
              <a:rPr lang="ru-RU" sz="1400" b="1" dirty="0"/>
            </a:br>
            <a:r>
              <a:rPr lang="ru-RU" sz="1400" b="1" dirty="0"/>
              <a:t>Он торопится, идёт!</a:t>
            </a:r>
            <a:br>
              <a:rPr lang="ru-RU" sz="1400" b="1" dirty="0"/>
            </a:br>
            <a:r>
              <a:rPr lang="ru-RU" sz="1400" b="1" dirty="0"/>
              <a:t>Постучится в двери к нам:</a:t>
            </a:r>
            <a:br>
              <a:rPr lang="ru-RU" sz="1400" b="1" dirty="0"/>
            </a:br>
            <a:r>
              <a:rPr lang="ru-RU" sz="1400" b="1" dirty="0"/>
              <a:t>Дети, здравствуйте, я к вам!</a:t>
            </a:r>
          </a:p>
          <a:p>
            <a:r>
              <a:rPr lang="ru-RU" sz="1400" b="1" dirty="0"/>
              <a:t>Праздник мы встречаем,</a:t>
            </a:r>
            <a:br>
              <a:rPr lang="ru-RU" sz="1400" b="1" dirty="0"/>
            </a:br>
            <a:r>
              <a:rPr lang="ru-RU" sz="1400" b="1" dirty="0"/>
              <a:t>Ёлку наряжаем,</a:t>
            </a:r>
            <a:br>
              <a:rPr lang="ru-RU" sz="1400" b="1" dirty="0"/>
            </a:br>
            <a:r>
              <a:rPr lang="ru-RU" sz="1400" b="1" dirty="0"/>
              <a:t>Вешаем игрушки,</a:t>
            </a:r>
            <a:br>
              <a:rPr lang="ru-RU" sz="1400" b="1" dirty="0"/>
            </a:br>
            <a:r>
              <a:rPr lang="ru-RU" sz="1400" b="1" dirty="0"/>
              <a:t>Шарики, хлопушки…</a:t>
            </a:r>
          </a:p>
          <a:p>
            <a:r>
              <a:rPr lang="ru-RU" sz="1400" b="1" dirty="0"/>
              <a:t>Скоро Дед Мороз придёт!</a:t>
            </a:r>
            <a:br>
              <a:rPr lang="ru-RU" sz="1400" b="1" dirty="0"/>
            </a:br>
            <a:r>
              <a:rPr lang="ru-RU" sz="1400" b="1" dirty="0"/>
              <a:t>Нам подарки принесёт -</a:t>
            </a:r>
            <a:br>
              <a:rPr lang="ru-RU" sz="1400" b="1" dirty="0"/>
            </a:br>
            <a:r>
              <a:rPr lang="ru-RU" sz="1400" b="1" dirty="0"/>
              <a:t>Яблоки, конфеты…</a:t>
            </a:r>
            <a:br>
              <a:rPr lang="ru-RU" sz="1400" b="1" dirty="0"/>
            </a:br>
            <a:r>
              <a:rPr lang="ru-RU" sz="1400" b="1" dirty="0"/>
              <a:t>Дед Мороз, ну где ты?</a:t>
            </a:r>
          </a:p>
          <a:p>
            <a:endParaRPr lang="ru-RU" dirty="0"/>
          </a:p>
        </p:txBody>
      </p:sp>
      <p:pic>
        <p:nvPicPr>
          <p:cNvPr id="1028" name="Picture 4" descr="C:\Users\Alex\Desktop\презентация\c091fdc55d711bdfd5904daeab4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4" y="714356"/>
            <a:ext cx="4572032" cy="568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9939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346737" cy="1385909"/>
          </a:xfrm>
        </p:spPr>
        <p:txBody>
          <a:bodyPr/>
          <a:lstStyle/>
          <a:p>
            <a:pPr algn="ctr"/>
            <a:r>
              <a:rPr lang="ru-RU" sz="2800" dirty="0" smtClean="0"/>
              <a:t>Чтоб никто не хмурил глазки, </a:t>
            </a:r>
            <a:br>
              <a:rPr lang="ru-RU" sz="2800" dirty="0" smtClean="0"/>
            </a:br>
            <a:r>
              <a:rPr lang="ru-RU" sz="2800" dirty="0" smtClean="0"/>
              <a:t>Начинаем  игры, пляски.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C:\Users\Test\Desktop\Новый год\DSC02650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2488" y="1857364"/>
            <a:ext cx="391004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Test\Desktop\Новый год\DSC027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000241"/>
            <a:ext cx="3767165" cy="3137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214290"/>
            <a:ext cx="4500594" cy="264320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1600" b="1" dirty="0" smtClean="0"/>
              <a:t>Много радости сегодня</a:t>
            </a:r>
            <a:br>
              <a:rPr lang="ru-RU" sz="1600" b="1" dirty="0" smtClean="0"/>
            </a:br>
            <a:r>
              <a:rPr lang="ru-RU" sz="1600" b="1" dirty="0" smtClean="0"/>
              <a:t>Новый год нам всем принес</a:t>
            </a:r>
            <a:br>
              <a:rPr lang="ru-RU" sz="1600" b="1" dirty="0" smtClean="0"/>
            </a:br>
            <a:r>
              <a:rPr lang="ru-RU" sz="1600" b="1" dirty="0" smtClean="0"/>
              <a:t>Пляшет в праздник новогодний </a:t>
            </a:r>
            <a:br>
              <a:rPr lang="ru-RU" sz="1600" b="1" dirty="0" smtClean="0"/>
            </a:br>
            <a:r>
              <a:rPr lang="ru-RU" sz="1600" b="1" dirty="0" smtClean="0"/>
              <a:t>С нами вместе Дед Мороз.</a:t>
            </a:r>
          </a:p>
          <a:p>
            <a:r>
              <a:rPr lang="ru-RU" sz="1400" dirty="0" smtClean="0"/>
              <a:t> </a:t>
            </a:r>
          </a:p>
          <a:p>
            <a:endParaRPr lang="ru-RU" sz="1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00562" y="500042"/>
            <a:ext cx="3776868" cy="1928826"/>
          </a:xfrm>
        </p:spPr>
        <p:txBody>
          <a:bodyPr/>
          <a:lstStyle/>
          <a:p>
            <a:pPr algn="ctr"/>
            <a:endParaRPr lang="ru-RU" sz="1050" dirty="0" smtClean="0"/>
          </a:p>
          <a:p>
            <a:pPr algn="ctr"/>
            <a:endParaRPr lang="ru-RU" sz="1050" dirty="0" smtClean="0"/>
          </a:p>
          <a:p>
            <a:pPr algn="ctr"/>
            <a:endParaRPr lang="ru-RU" sz="1050" dirty="0" smtClean="0"/>
          </a:p>
          <a:p>
            <a:pPr algn="r"/>
            <a:r>
              <a:rPr lang="ru-RU" sz="1600" b="1" dirty="0" smtClean="0"/>
              <a:t>К нам явился Дед Мороз,</a:t>
            </a:r>
          </a:p>
          <a:p>
            <a:pPr algn="r"/>
            <a:r>
              <a:rPr lang="ru-RU" sz="1600" b="1" dirty="0" smtClean="0"/>
              <a:t>Празднично одетый.</a:t>
            </a:r>
          </a:p>
          <a:p>
            <a:pPr algn="r"/>
            <a:r>
              <a:rPr lang="ru-RU" sz="1600" b="1" dirty="0" smtClean="0"/>
              <a:t>Всем подарки он принес,</a:t>
            </a:r>
          </a:p>
          <a:p>
            <a:pPr algn="r"/>
            <a:r>
              <a:rPr lang="ru-RU" sz="1600" b="1" dirty="0" smtClean="0"/>
              <a:t>Пряники, конфеты</a:t>
            </a:r>
          </a:p>
          <a:p>
            <a:pPr algn="ctr"/>
            <a:endParaRPr lang="ru-RU" sz="1050" dirty="0"/>
          </a:p>
        </p:txBody>
      </p:sp>
      <p:pic>
        <p:nvPicPr>
          <p:cNvPr id="7" name="Содержимое 6" descr="C:\Users\Test\Desktop\Новый год\DSC02654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428868"/>
            <a:ext cx="4000528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G:\Новая папка (4)\IMG_1225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28868"/>
            <a:ext cx="4000528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-285776"/>
            <a:ext cx="7134455" cy="2714644"/>
          </a:xfrm>
        </p:spPr>
        <p:txBody>
          <a:bodyPr/>
          <a:lstStyle/>
          <a:p>
            <a:pPr algn="ctr"/>
            <a:r>
              <a:rPr lang="ru-RU" sz="2000" dirty="0" smtClean="0"/>
              <a:t>Пусть год Змеи вам принесет:</a:t>
            </a:r>
            <a:br>
              <a:rPr lang="ru-RU" sz="2000" dirty="0" smtClean="0"/>
            </a:br>
            <a:r>
              <a:rPr lang="ru-RU" sz="2000" dirty="0" smtClean="0"/>
              <a:t>Со снегом – смех,</a:t>
            </a:r>
            <a:br>
              <a:rPr lang="ru-RU" sz="2000" dirty="0" smtClean="0"/>
            </a:br>
            <a:r>
              <a:rPr lang="ru-RU" sz="2000" dirty="0" smtClean="0"/>
              <a:t>С морозом – бодрость,</a:t>
            </a:r>
            <a:br>
              <a:rPr lang="ru-RU" sz="2000" dirty="0" smtClean="0"/>
            </a:br>
            <a:r>
              <a:rPr lang="ru-RU" sz="2000" dirty="0" smtClean="0"/>
              <a:t>В труде – успех,</a:t>
            </a:r>
            <a:br>
              <a:rPr lang="ru-RU" sz="2000" dirty="0" smtClean="0"/>
            </a:br>
            <a:r>
              <a:rPr lang="ru-RU" sz="2000" dirty="0" smtClean="0"/>
              <a:t>А в жизни – твердость.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C:\Users\Test\Desktop\Новый год\DSC0273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857364"/>
            <a:ext cx="6643734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75724"/>
            <a:ext cx="7929618" cy="3467656"/>
          </a:xfrm>
        </p:spPr>
        <p:txBody>
          <a:bodyPr/>
          <a:lstStyle/>
          <a:p>
            <a:pPr algn="ctr"/>
            <a:r>
              <a:rPr lang="ru-RU" sz="3600" dirty="0" smtClean="0"/>
              <a:t>Презентацию подготовили: </a:t>
            </a:r>
            <a:br>
              <a:rPr lang="ru-RU" sz="3600" dirty="0" smtClean="0"/>
            </a:br>
            <a:r>
              <a:rPr lang="ru-RU" sz="3600" dirty="0" smtClean="0"/>
              <a:t>ст. воспитатель </a:t>
            </a:r>
            <a:r>
              <a:rPr lang="ru-RU" sz="3600" dirty="0" err="1" smtClean="0"/>
              <a:t>Шумова</a:t>
            </a:r>
            <a:r>
              <a:rPr lang="ru-RU" sz="3600" dirty="0" smtClean="0"/>
              <a:t> С.В. и музыкальный руководитель Диденко Е.С. МБДОУ №1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Будем елку наряжать и у елки чудо ждать…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969" r="22199"/>
          <a:stretch/>
        </p:blipFill>
        <p:spPr bwMode="auto">
          <a:xfrm>
            <a:off x="971600" y="2060848"/>
            <a:ext cx="3163421" cy="3998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20" t="933" r="9719"/>
          <a:stretch/>
        </p:blipFill>
        <p:spPr bwMode="auto">
          <a:xfrm>
            <a:off x="4427984" y="2060848"/>
            <a:ext cx="3482652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32403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Чтобы было веселей, позовем к себе гостей!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2071678"/>
            <a:ext cx="4000528" cy="1285884"/>
          </a:xfrm>
        </p:spPr>
        <p:txBody>
          <a:bodyPr/>
          <a:lstStyle/>
          <a:p>
            <a:r>
              <a:rPr lang="ru-RU" sz="1400" b="1" dirty="0"/>
              <a:t>И стучат тук-тук-тук</a:t>
            </a:r>
          </a:p>
          <a:p>
            <a:r>
              <a:rPr lang="ru-RU" sz="1400" b="1" dirty="0"/>
              <a:t>Белки каблучками</a:t>
            </a:r>
          </a:p>
          <a:p>
            <a:r>
              <a:rPr lang="ru-RU" sz="1400" b="1" dirty="0"/>
              <a:t>Наши гости сейчас радуются с нами.</a:t>
            </a:r>
          </a:p>
          <a:p>
            <a:endParaRPr lang="ru-RU" sz="1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57686" y="2071678"/>
            <a:ext cx="4214842" cy="1285884"/>
          </a:xfrm>
        </p:spPr>
        <p:txBody>
          <a:bodyPr/>
          <a:lstStyle/>
          <a:p>
            <a:pPr algn="r"/>
            <a:r>
              <a:rPr lang="ru-RU" sz="1400" b="1" dirty="0"/>
              <a:t>А сейчас мы встанем</a:t>
            </a:r>
          </a:p>
          <a:p>
            <a:pPr algn="r"/>
            <a:r>
              <a:rPr lang="ru-RU" sz="1400" b="1" dirty="0"/>
              <a:t>Гномы, перед вами и задорно скажем:</a:t>
            </a:r>
          </a:p>
          <a:p>
            <a:pPr algn="r"/>
            <a:r>
              <a:rPr lang="en-US" sz="1400" b="1" dirty="0"/>
              <a:t>- </a:t>
            </a:r>
            <a:r>
              <a:rPr lang="ru-RU" sz="1400" b="1" dirty="0"/>
              <a:t>Веселитесь с нами!</a:t>
            </a:r>
          </a:p>
          <a:p>
            <a:pPr algn="r"/>
            <a:endParaRPr lang="ru-RU" sz="14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3214686"/>
            <a:ext cx="4071966" cy="3143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869" r="11889"/>
          <a:stretch/>
        </p:blipFill>
        <p:spPr bwMode="auto">
          <a:xfrm>
            <a:off x="4786314" y="3214686"/>
            <a:ext cx="3786214" cy="3143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1102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1124744"/>
            <a:ext cx="3623494" cy="1264445"/>
          </a:xfrm>
        </p:spPr>
        <p:txBody>
          <a:bodyPr/>
          <a:lstStyle/>
          <a:p>
            <a:r>
              <a:rPr lang="ru-RU" sz="1600" b="1" dirty="0"/>
              <a:t>К нам пришли </a:t>
            </a:r>
            <a:r>
              <a:rPr lang="ru-RU" sz="1600" b="1" dirty="0" err="1"/>
              <a:t>снеговички</a:t>
            </a:r>
            <a:r>
              <a:rPr lang="ru-RU" sz="1600" b="1" dirty="0"/>
              <a:t>,</a:t>
            </a:r>
          </a:p>
          <a:p>
            <a:r>
              <a:rPr lang="ru-RU" sz="1600" b="1" dirty="0"/>
              <a:t>А не просто мальчики.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1268760"/>
            <a:ext cx="3130506" cy="1120429"/>
          </a:xfrm>
        </p:spPr>
        <p:txBody>
          <a:bodyPr/>
          <a:lstStyle/>
          <a:p>
            <a:r>
              <a:rPr lang="ru-RU" sz="1600" b="1" dirty="0"/>
              <a:t>Мы веселые кокетки, </a:t>
            </a:r>
            <a:endParaRPr lang="ru-RU" sz="1600" b="1" dirty="0" smtClean="0"/>
          </a:p>
          <a:p>
            <a:r>
              <a:rPr lang="ru-RU" sz="1600" b="1" dirty="0" smtClean="0"/>
              <a:t>шоколадные </a:t>
            </a:r>
            <a:r>
              <a:rPr lang="ru-RU" sz="1600" b="1" dirty="0"/>
              <a:t>конфетки…</a:t>
            </a:r>
          </a:p>
          <a:p>
            <a:pPr algn="r"/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45" r="9228"/>
          <a:stretch/>
        </p:blipFill>
        <p:spPr bwMode="auto">
          <a:xfrm>
            <a:off x="4802908" y="2420889"/>
            <a:ext cx="3476462" cy="3006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53"/>
          <a:stretch/>
        </p:blipFill>
        <p:spPr bwMode="auto">
          <a:xfrm>
            <a:off x="951345" y="2415401"/>
            <a:ext cx="3530168" cy="3012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1198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642918"/>
            <a:ext cx="3837808" cy="1674833"/>
          </a:xfrm>
        </p:spPr>
        <p:txBody>
          <a:bodyPr/>
          <a:lstStyle/>
          <a:p>
            <a:r>
              <a:rPr lang="ru-RU" sz="1600" b="1" dirty="0" smtClean="0"/>
              <a:t>Игры, шутки, песни, пляски!</a:t>
            </a:r>
            <a:br>
              <a:rPr lang="ru-RU" sz="1600" b="1" dirty="0" smtClean="0"/>
            </a:br>
            <a:r>
              <a:rPr lang="ru-RU" sz="1600" b="1" dirty="0" smtClean="0"/>
              <a:t>Там и тут мелькают маски…</a:t>
            </a:r>
            <a:br>
              <a:rPr lang="ru-RU" sz="1600" b="1" dirty="0" smtClean="0"/>
            </a:br>
            <a:r>
              <a:rPr lang="ru-RU" sz="1600" b="1" dirty="0" smtClean="0"/>
              <a:t>Ты — медведь. А я — лиса.  Вот какие чудеса!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57752" y="571481"/>
            <a:ext cx="3214710" cy="1571635"/>
          </a:xfrm>
        </p:spPr>
        <p:txBody>
          <a:bodyPr/>
          <a:lstStyle/>
          <a:p>
            <a:r>
              <a:rPr lang="ru-RU" sz="1600" b="1" dirty="0" smtClean="0"/>
              <a:t>Стройненькая ножечка, Ленточка в косе.              Кто не знает </a:t>
            </a:r>
            <a:r>
              <a:rPr lang="ru-RU" sz="1600" b="1" dirty="0" err="1" smtClean="0"/>
              <a:t>Ёжечку</a:t>
            </a:r>
            <a:r>
              <a:rPr lang="ru-RU" sz="1600" b="1" dirty="0" smtClean="0"/>
              <a:t>?   Бабку знают все.</a:t>
            </a:r>
          </a:p>
          <a:p>
            <a:endParaRPr lang="ru-RU" sz="1600" dirty="0"/>
          </a:p>
        </p:txBody>
      </p:sp>
      <p:pic>
        <p:nvPicPr>
          <p:cNvPr id="8" name="Содержимое 7" descr="G:\Новая папка (4)\2013_01_25\IMG_0005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9523" r="7937"/>
          <a:stretch>
            <a:fillRect/>
          </a:stretch>
        </p:blipFill>
        <p:spPr bwMode="auto">
          <a:xfrm>
            <a:off x="500034" y="2214554"/>
            <a:ext cx="392909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Test\Desktop\Новый год\DSC0268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285992"/>
            <a:ext cx="392909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259632" y="642918"/>
            <a:ext cx="6552728" cy="1273915"/>
          </a:xfrm>
        </p:spPr>
        <p:txBody>
          <a:bodyPr/>
          <a:lstStyle/>
          <a:p>
            <a:pPr algn="ctr"/>
            <a:r>
              <a:rPr lang="ru-RU" sz="2000" b="1" dirty="0"/>
              <a:t>Новый год у ворот –</a:t>
            </a:r>
            <a:r>
              <a:rPr lang="en-US" sz="2000" b="1" dirty="0"/>
              <a:t>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ребятишек </a:t>
            </a:r>
            <a:r>
              <a:rPr lang="ru-RU" sz="2000" b="1" dirty="0"/>
              <a:t>сказка ждет!</a:t>
            </a:r>
          </a:p>
          <a:p>
            <a:pPr algn="ctr"/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93"/>
          <a:stretch/>
        </p:blipFill>
        <p:spPr bwMode="auto">
          <a:xfrm>
            <a:off x="4857752" y="2492896"/>
            <a:ext cx="3929090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2492896"/>
            <a:ext cx="3981479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71685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6586893" cy="924475"/>
          </a:xfrm>
        </p:spPr>
        <p:txBody>
          <a:bodyPr/>
          <a:lstStyle/>
          <a:p>
            <a:pPr algn="ctr"/>
            <a:r>
              <a:rPr lang="ru-RU" sz="2400" dirty="0" smtClean="0"/>
              <a:t>Ах, как это здорово – Новый год!</a:t>
            </a:r>
            <a:br>
              <a:rPr lang="ru-RU" sz="2400" dirty="0" smtClean="0"/>
            </a:br>
            <a:r>
              <a:rPr lang="ru-RU" sz="2400" dirty="0" smtClean="0"/>
              <a:t>Мы ведем у елочки хоровод!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Содержимое 5" descr="C:\Users\Test\Desktop\Новый год\DSC0264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714488"/>
            <a:ext cx="635798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1229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Всюду музыка и смех, радостные лица,</a:t>
            </a:r>
            <a:br>
              <a:rPr lang="ru-RU" sz="2400" dirty="0" smtClean="0"/>
            </a:br>
            <a:r>
              <a:rPr lang="ru-RU" sz="2400" dirty="0" smtClean="0"/>
              <a:t>Приглашает всех на бал Зимушка-царица!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C:\Users\Test\Desktop\Новый год\DSC0266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t="6310" r="14068"/>
          <a:stretch>
            <a:fillRect/>
          </a:stretch>
        </p:blipFill>
        <p:spPr bwMode="auto">
          <a:xfrm>
            <a:off x="4643438" y="2071678"/>
            <a:ext cx="3857652" cy="3032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C:\Users\Test\Desktop\Новый год\DSC00995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071678"/>
            <a:ext cx="4052917" cy="3018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b="1" dirty="0" smtClean="0"/>
              <a:t> На улице кружит пушистый снежок,</a:t>
            </a:r>
            <a:br>
              <a:rPr lang="ru-RU" sz="1600" b="1" dirty="0" smtClean="0"/>
            </a:br>
            <a:r>
              <a:rPr lang="ru-RU" sz="1600" b="1" dirty="0" smtClean="0"/>
              <a:t>С праздником в гости к тебе мы, дружок!</a:t>
            </a:r>
            <a:br>
              <a:rPr lang="ru-RU" sz="1600" b="1" dirty="0" smtClean="0"/>
            </a:br>
            <a:r>
              <a:rPr lang="ru-RU" sz="1600" b="1" dirty="0" smtClean="0"/>
              <a:t>Будем с тобой Новый Год мы встречать,</a:t>
            </a:r>
            <a:br>
              <a:rPr lang="ru-RU" sz="1600" b="1" dirty="0" smtClean="0"/>
            </a:br>
            <a:r>
              <a:rPr lang="ru-RU" sz="1600" b="1" dirty="0" smtClean="0"/>
              <a:t>Песенки петь, да в игры играть!</a:t>
            </a:r>
            <a:endParaRPr lang="ru-RU" sz="1600" b="1" dirty="0"/>
          </a:p>
        </p:txBody>
      </p:sp>
      <p:pic>
        <p:nvPicPr>
          <p:cNvPr id="4" name="Содержимое 3" descr="C:\Users\Test\Desktop\Новый год\DSC027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806574"/>
            <a:ext cx="5631529" cy="4194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Зима</Template>
  <TotalTime>224</TotalTime>
  <Words>175</Words>
  <Application>Microsoft Office PowerPoint</Application>
  <PresentationFormat>Экран (4:3)</PresentationFormat>
  <Paragraphs>42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Winter</vt:lpstr>
      <vt:lpstr>Новый год у ворот</vt:lpstr>
      <vt:lpstr>Будем елку наряжать и у елки чудо ждать…</vt:lpstr>
      <vt:lpstr>Чтобы было веселей, позовем к себе гостей!</vt:lpstr>
      <vt:lpstr>Слайд 4</vt:lpstr>
      <vt:lpstr>Слайд 5</vt:lpstr>
      <vt:lpstr>Слайд 6</vt:lpstr>
      <vt:lpstr>Ах, как это здорово – Новый год! Мы ведем у елочки хоровод! </vt:lpstr>
      <vt:lpstr>Всюду музыка и смех, радостные лица, Приглашает всех на бал Зимушка-царица! </vt:lpstr>
      <vt:lpstr> На улице кружит пушистый снежок, С праздником в гости к тебе мы, дружок! Будем с тобой Новый Год мы встречать, Песенки петь, да в игры играть!</vt:lpstr>
      <vt:lpstr>Чтоб никто не хмурил глазки,  Начинаем  игры, пляски.  </vt:lpstr>
      <vt:lpstr>Слайд 11</vt:lpstr>
      <vt:lpstr>Пусть год Змеи вам принесет: Со снегом – смех, С морозом – бодрость, В труде – успех, А в жизни – твердость. </vt:lpstr>
      <vt:lpstr>Презентацию подготовили:  ст. воспитатель Шумова С.В. и музыкальный руководитель Диденко Е.С. МБДОУ №1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Порохов Алексей</dc:creator>
  <cp:lastModifiedBy>Test</cp:lastModifiedBy>
  <cp:revision>24</cp:revision>
  <dcterms:created xsi:type="dcterms:W3CDTF">2013-01-26T11:20:28Z</dcterms:created>
  <dcterms:modified xsi:type="dcterms:W3CDTF">2013-01-27T13:18:09Z</dcterms:modified>
</cp:coreProperties>
</file>